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30" r:id="rId2"/>
    <p:sldId id="331" r:id="rId3"/>
    <p:sldId id="324" r:id="rId4"/>
    <p:sldId id="325" r:id="rId5"/>
    <p:sldId id="326" r:id="rId6"/>
    <p:sldId id="327" r:id="rId7"/>
    <p:sldId id="271" r:id="rId8"/>
    <p:sldId id="332" r:id="rId9"/>
    <p:sldId id="333" r:id="rId10"/>
    <p:sldId id="329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/>
    <p:restoredTop sz="96301" autoAdjust="0"/>
  </p:normalViewPr>
  <p:slideViewPr>
    <p:cSldViewPr snapToGrid="0">
      <p:cViewPr varScale="1">
        <p:scale>
          <a:sx n="157" d="100"/>
          <a:sy n="157" d="100"/>
        </p:scale>
        <p:origin x="872" y="168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Relationship Id="rId9" Type="http://schemas.openxmlformats.org/officeDocument/2006/relationships/image" Target="../media/image10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9D9A964-98C3-0918-D067-CA30EAE29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4393" y="236566"/>
            <a:ext cx="3835773" cy="55468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pic>
        <p:nvPicPr>
          <p:cNvPr id="15" name="Picture 14" descr="A person and person looking at a drone&#10;&#10;Description automatically generated">
            <a:extLst>
              <a:ext uri="{FF2B5EF4-FFF2-40B4-BE49-F238E27FC236}">
                <a16:creationId xmlns:a16="http://schemas.microsoft.com/office/drawing/2014/main" id="{3B47B7E3-C408-C02C-EC5D-F90FBED571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9844" t="4462" r="17097" b="6149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9E147FC-364E-87AE-4718-64C8AB5FFBC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549978" y="4153784"/>
            <a:ext cx="1594022" cy="5984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92A3A5C-03F2-F4DA-996C-CE6FA44A2D79}"/>
              </a:ext>
            </a:extLst>
          </p:cNvPr>
          <p:cNvSpPr txBox="1"/>
          <p:nvPr userDrawn="1"/>
        </p:nvSpPr>
        <p:spPr>
          <a:xfrm>
            <a:off x="7769248" y="4170265"/>
            <a:ext cx="1298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7-8</a:t>
            </a:r>
          </a:p>
          <a:p>
            <a:pPr algn="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Tampa, FL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56BFB67-F297-77EB-C243-724E22DC4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150" y="1108956"/>
            <a:ext cx="4284437" cy="208240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51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604D9A7F-49D0-0F4F-9225-6686FD2E2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12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D2DAD-BF68-B346-B326-D69DE1A11A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0F53-F683-AE46-A0B8-17E66E3B384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92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F2F2AEA-7F9A-9849-9262-C0A83CC5B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74950" y="-1676400"/>
            <a:ext cx="3416300" cy="85090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79F7AB4-AE9C-6745-B4B5-FEB167DA45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66E99-9717-D443-AB80-49AFFADD407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945618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430182D3-7EDF-F346-A7EF-E6F20DB2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60041" y="-1761490"/>
            <a:ext cx="3428999" cy="869188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AEAC4BF-C4C1-9C4F-9F51-383AEC46A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9E224-EBDF-AA4E-A3CB-8B5A67F99C0C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518608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A5ED91-0397-1848-AAFD-66B3F36D8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68680"/>
            <a:ext cx="4267200" cy="3314700"/>
          </a:xfrm>
        </p:spPr>
        <p:txBody>
          <a:bodyPr/>
          <a:lstStyle>
            <a:lvl1pPr marL="171450" indent="-161925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314700"/>
          </a:xfrm>
        </p:spPr>
        <p:txBody>
          <a:bodyPr/>
          <a:lstStyle>
            <a:lvl1pPr marL="233363" indent="-223838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4B4995-21FB-BA4C-9708-37567BE1A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E4118-DD60-1446-B9E7-DE16AE432D3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78448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88989"/>
            <a:ext cx="4078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Science and Engineering Facilities 2025 ~ Spring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D9528A-ED5D-0914-C56C-8F67A1D625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72768" y="4258473"/>
            <a:ext cx="1671231" cy="444156"/>
          </a:xfrm>
          <a:prstGeom prst="rect">
            <a:avLst/>
          </a:prstGeom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A person and person looking at a drone&#10;&#10;Description automatically generated">
            <a:extLst>
              <a:ext uri="{FF2B5EF4-FFF2-40B4-BE49-F238E27FC236}">
                <a16:creationId xmlns:a16="http://schemas.microsoft.com/office/drawing/2014/main" id="{3B47B7E3-C408-C02C-EC5D-F90FBED571F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 l="9844" t="4462" r="17097" b="6149"/>
          <a:stretch/>
        </p:blipFill>
        <p:spPr>
          <a:xfrm>
            <a:off x="5183574" y="236566"/>
            <a:ext cx="3746033" cy="2574338"/>
          </a:xfrm>
          <a:prstGeom prst="roundRect">
            <a:avLst>
              <a:gd name="adj" fmla="val 5412"/>
            </a:avLst>
          </a:prstGeom>
        </p:spPr>
      </p:pic>
    </p:spTree>
    <p:extLst>
      <p:ext uri="{BB962C8B-B14F-4D97-AF65-F5344CB8AC3E}">
        <p14:creationId xmlns:p14="http://schemas.microsoft.com/office/powerpoint/2010/main" val="382388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urved white building with glass windows&#10;&#10;Description automatically generated with medium confidence">
            <a:extLst>
              <a:ext uri="{FF2B5EF4-FFF2-40B4-BE49-F238E27FC236}">
                <a16:creationId xmlns:a16="http://schemas.microsoft.com/office/drawing/2014/main" id="{6B6E7625-0B66-AF7F-1BE1-CA46D8CD3F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5599" b="1521"/>
          <a:stretch/>
        </p:blipFill>
        <p:spPr>
          <a:xfrm>
            <a:off x="4419555" y="-1"/>
            <a:ext cx="4724445" cy="5143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4729B7-87F0-7FA5-3A64-D12341D31991}"/>
              </a:ext>
            </a:extLst>
          </p:cNvPr>
          <p:cNvSpPr/>
          <p:nvPr userDrawn="1"/>
        </p:nvSpPr>
        <p:spPr bwMode="auto">
          <a:xfrm>
            <a:off x="0" y="0"/>
            <a:ext cx="4419555" cy="51435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24703D9-7909-623D-40CF-E45D79F70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50166" y="0"/>
            <a:ext cx="4373880" cy="5143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DB1AF5D-6BA6-96A2-57B4-0E2040A1C4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50181" y="38745"/>
            <a:ext cx="460040" cy="5083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8D76236-0427-97C0-6689-A60BB9CB63FE}"/>
              </a:ext>
            </a:extLst>
          </p:cNvPr>
          <p:cNvSpPr txBox="1"/>
          <p:nvPr userDrawn="1"/>
        </p:nvSpPr>
        <p:spPr>
          <a:xfrm>
            <a:off x="250582" y="88989"/>
            <a:ext cx="4078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Science and Engineering Facilities 2025 ~ Spring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F694ACD8-2C1F-5344-93A4-5657839A4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0486" y="743468"/>
            <a:ext cx="4259405" cy="337739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5F459-9CA0-85C9-D311-A171E006DFF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0" y="693227"/>
            <a:ext cx="44898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945DDB4-A11A-15F9-8F8F-985B18FEAD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3783013" cy="69322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983BD8B-EEAA-04BB-E7BB-4E2A70969E7A}"/>
              </a:ext>
            </a:extLst>
          </p:cNvPr>
          <p:cNvSpPr/>
          <p:nvPr userDrawn="1"/>
        </p:nvSpPr>
        <p:spPr bwMode="auto">
          <a:xfrm>
            <a:off x="5826294" y="214196"/>
            <a:ext cx="3053907" cy="4598757"/>
          </a:xfrm>
          <a:prstGeom prst="roundRect">
            <a:avLst>
              <a:gd name="adj" fmla="val 3855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A83FD6F-9275-C16F-649E-7AA73BB2831B}"/>
              </a:ext>
            </a:extLst>
          </p:cNvPr>
          <p:cNvSpPr/>
          <p:nvPr userDrawn="1"/>
        </p:nvSpPr>
        <p:spPr bwMode="auto">
          <a:xfrm>
            <a:off x="7900447" y="-6350"/>
            <a:ext cx="697584" cy="6975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588536-231A-4D25-3BCF-6CEDB8DD1A97}"/>
              </a:ext>
            </a:extLst>
          </p:cNvPr>
          <p:cNvSpPr/>
          <p:nvPr userDrawn="1"/>
        </p:nvSpPr>
        <p:spPr bwMode="auto">
          <a:xfrm>
            <a:off x="8211532" y="1"/>
            <a:ext cx="932468" cy="692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149906D-0516-F718-E18D-63619F5C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4460" y="293078"/>
            <a:ext cx="841179" cy="12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1D011E-2AE1-E178-4DC1-7DF0A833D371}"/>
              </a:ext>
            </a:extLst>
          </p:cNvPr>
          <p:cNvSpPr/>
          <p:nvPr userDrawn="1"/>
        </p:nvSpPr>
        <p:spPr bwMode="auto">
          <a:xfrm>
            <a:off x="0" y="1"/>
            <a:ext cx="9144000" cy="6921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9950"/>
            <a:ext cx="8534400" cy="38245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67184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854" y="4872347"/>
            <a:ext cx="457200" cy="1666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160494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7586221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43500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F572C5-7595-1AAF-9232-2B6E0DA13091}"/>
              </a:ext>
            </a:extLst>
          </p:cNvPr>
          <p:cNvSpPr txBox="1"/>
          <p:nvPr userDrawn="1"/>
        </p:nvSpPr>
        <p:spPr>
          <a:xfrm>
            <a:off x="5641215" y="4881756"/>
            <a:ext cx="3387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Science and Engineering Facilities 2025 ~ Spring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3DE8E41-B7B3-9885-E86B-8120EC292D2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01533" y="4955310"/>
            <a:ext cx="554672" cy="837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1" r:id="rId2"/>
    <p:sldLayoutId id="2147485202" r:id="rId3"/>
    <p:sldLayoutId id="2147485186" r:id="rId4"/>
    <p:sldLayoutId id="2147485206" r:id="rId5"/>
    <p:sldLayoutId id="214748519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  <p:sldLayoutId id="2147485194" r:id="rId13"/>
    <p:sldLayoutId id="2147485195" r:id="rId14"/>
    <p:sldLayoutId id="214748519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710C2-86BA-15EE-DBFA-FC36A173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AE807-DD7E-5504-6119-1D179922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50273"/>
            <a:ext cx="5498710" cy="693227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6953-39B9-BFC9-84D1-8FF0580D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03C7-0C42-9241-D5C7-211AE2AFB8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182" y="4400032"/>
            <a:ext cx="5270110" cy="743468"/>
          </a:xfrm>
        </p:spPr>
        <p:txBody>
          <a:bodyPr/>
          <a:lstStyle/>
          <a:p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Speaker Name (edit speaker name)</a:t>
            </a:r>
          </a:p>
          <a:p>
            <a:endParaRPr lang="en-US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60B14834-9E2A-FBAA-5BC5-EC792F95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B6F83-2415-6BFD-4E27-CFE8788477EA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AEF8C09-1BC5-A769-DECD-E286025272E4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26FAF-1B98-1707-2C13-A0E083D57336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CAEB7-B1DB-13FC-45D8-DC8809232646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108879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1ECC5-75E7-E4C7-F185-D7FD72471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95DA53-307F-D022-BF4C-6260D04DE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3D9B6-F28C-DA3E-E116-28252F2A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97679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7C6DDF-08AB-606C-D65C-F27FE6D9F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853DE2-9236-28C4-19F4-B17C9394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FF40-69AF-0074-E778-3A97AF1CEB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395844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14193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50D090-B613-AF56-4656-F1D74B445C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6</a:t>
            </a:fld>
            <a:endParaRPr lang="en-US" altLang="en-US" sz="1000" b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D924DA-BD75-477F-3D37-3FF116DE5661}"/>
              </a:ext>
            </a:extLst>
          </p:cNvPr>
          <p:cNvSpPr/>
          <p:nvPr/>
        </p:nvSpPr>
        <p:spPr bwMode="auto">
          <a:xfrm>
            <a:off x="5426439" y="4843500"/>
            <a:ext cx="3717561" cy="3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46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7CA97-2025-5CE2-DFA1-9E5D4324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BB56-79B7-E669-19A5-9BFD120C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35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3F2DB-B355-77E5-B4F6-BC01C8F48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2F76-7CA3-1C55-5498-3101265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 </a:t>
            </a:r>
            <a:br>
              <a:rPr lang="en-US" dirty="0"/>
            </a:br>
            <a:br>
              <a:rPr lang="en-US" dirty="0"/>
            </a:br>
            <a:r>
              <a:rPr lang="en-US" b="0" dirty="0"/>
              <a:t>Forum Session Title</a:t>
            </a:r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02A2228A-7B54-3101-6689-2CF3F69DF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927" y="290430"/>
            <a:ext cx="3074587" cy="3074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7356B5-CCCC-8E24-93F1-D653C0AC484C}"/>
              </a:ext>
            </a:extLst>
          </p:cNvPr>
          <p:cNvSpPr txBox="1"/>
          <p:nvPr/>
        </p:nvSpPr>
        <p:spPr>
          <a:xfrm>
            <a:off x="6320815" y="1584980"/>
            <a:ext cx="216201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Download your unique QR code from your session page on the Tradeline website.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55E93C-1B05-5F26-5CF6-C7F0C384AE7B}"/>
              </a:ext>
            </a:extLst>
          </p:cNvPr>
          <p:cNvSpPr/>
          <p:nvPr/>
        </p:nvSpPr>
        <p:spPr bwMode="auto">
          <a:xfrm>
            <a:off x="5931243" y="3446612"/>
            <a:ext cx="2842054" cy="38306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C70A0C-F5A8-8F99-2FA7-3E8F1BE18D9F}"/>
              </a:ext>
            </a:extLst>
          </p:cNvPr>
          <p:cNvSpPr txBox="1"/>
          <p:nvPr/>
        </p:nvSpPr>
        <p:spPr>
          <a:xfrm>
            <a:off x="5709450" y="3491948"/>
            <a:ext cx="32856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/>
                </a:solidFill>
                <a:latin typeface="+mn-lt"/>
              </a:rPr>
              <a:t>Please Sign In with this QR 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6AC7CD-6EB7-B704-AB62-B2F95DDF70A7}"/>
              </a:ext>
            </a:extLst>
          </p:cNvPr>
          <p:cNvSpPr txBox="1"/>
          <p:nvPr/>
        </p:nvSpPr>
        <p:spPr>
          <a:xfrm>
            <a:off x="5931244" y="4123033"/>
            <a:ext cx="2842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Add Logo Here</a:t>
            </a:r>
          </a:p>
        </p:txBody>
      </p:sp>
    </p:spTree>
    <p:extLst>
      <p:ext uri="{BB962C8B-B14F-4D97-AF65-F5344CB8AC3E}">
        <p14:creationId xmlns:p14="http://schemas.microsoft.com/office/powerpoint/2010/main" val="2071659207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55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7CC241"/>
      </a:accent1>
      <a:accent2>
        <a:srgbClr val="415CC7"/>
      </a:accent2>
      <a:accent3>
        <a:srgbClr val="FFFFFF"/>
      </a:accent3>
      <a:accent4>
        <a:srgbClr val="000000"/>
      </a:accent4>
      <a:accent5>
        <a:srgbClr val="E3E6E6"/>
      </a:accent5>
      <a:accent6>
        <a:srgbClr val="4DA246"/>
      </a:accent6>
      <a:hlink>
        <a:srgbClr val="28A3B2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116</Words>
  <Application>Microsoft Macintosh PowerPoint</Application>
  <PresentationFormat>On-screen Show (16:9)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</vt:lpstr>
      <vt:lpstr>emergence</vt:lpstr>
      <vt:lpstr>Title slide for Plenary Sessions (edit title)</vt:lpstr>
      <vt:lpstr>Walk-in slide for Forum Sessions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Michael Andreosky</cp:lastModifiedBy>
  <cp:revision>34</cp:revision>
  <dcterms:created xsi:type="dcterms:W3CDTF">2016-12-02T02:04:47Z</dcterms:created>
  <dcterms:modified xsi:type="dcterms:W3CDTF">2024-12-17T22:38:22Z</dcterms:modified>
</cp:coreProperties>
</file>